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629800" y="13224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Structure from Motion and RGBD Depth Fusion</a:t>
            </a:r>
            <a:endParaRPr b="1" sz="2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9488">
            <a:off x="5955965" y="2121899"/>
            <a:ext cx="3040770" cy="225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18382">
            <a:off x="5920289" y="1651434"/>
            <a:ext cx="1175748" cy="82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75" y="4530250"/>
            <a:ext cx="6124701" cy="5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629800" y="2127150"/>
            <a:ext cx="59319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Authors: Akash Chandrashekar†, Andrew Willis†, </a:t>
            </a:r>
            <a:r>
              <a:rPr b="1" lang="en">
                <a:solidFill>
                  <a:schemeClr val="accent3"/>
                </a:solidFill>
              </a:rPr>
              <a:t>Jamie Gantert</a:t>
            </a:r>
            <a:r>
              <a:rPr lang="en"/>
              <a:t>‡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SoutheastCon 2018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Shape 92"/>
          <p:cNvSpPr/>
          <p:nvPr/>
        </p:nvSpPr>
        <p:spPr>
          <a:xfrm rot="-1972098">
            <a:off x="5866159" y="1832071"/>
            <a:ext cx="1062942" cy="1254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RGBD Sensor</a:t>
            </a:r>
          </a:p>
        </p:txBody>
      </p:sp>
      <p:sp>
        <p:nvSpPr>
          <p:cNvPr id="93" name="Shape 93"/>
          <p:cNvSpPr/>
          <p:nvPr/>
        </p:nvSpPr>
        <p:spPr>
          <a:xfrm rot="-1580828">
            <a:off x="7783406" y="4317508"/>
            <a:ext cx="298594" cy="1333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SfM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565475" y="462850"/>
            <a:ext cx="5519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Van Riel, Sjoerd, “Exploring the use of 3D GIS as an analytical tool in archaeological excavation practice,” June 2016.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</a:t>
            </a:r>
            <a:r>
              <a:rPr lang="en"/>
              <a:t> Optimization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438" y="1853850"/>
            <a:ext cx="32289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lang="en"/>
              <a:t>epipolar</a:t>
            </a:r>
            <a:r>
              <a:rPr lang="en"/>
              <a:t> constraint is subjected to nonlinear optimization in order to </a:t>
            </a:r>
            <a:r>
              <a:rPr lang="en"/>
              <a:t>estimate</a:t>
            </a:r>
            <a:r>
              <a:rPr lang="en"/>
              <a:t> the unknown </a:t>
            </a:r>
            <a:r>
              <a:rPr lang="en"/>
              <a:t>relative</a:t>
            </a:r>
            <a:r>
              <a:rPr lang="en"/>
              <a:t> pose and </a:t>
            </a:r>
            <a:r>
              <a:rPr lang="en"/>
              <a:t>unknown</a:t>
            </a:r>
            <a:r>
              <a:rPr lang="en"/>
              <a:t> scale.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</a:t>
            </a:r>
            <a:r>
              <a:rPr lang="en"/>
              <a:t> iterative methods which t</a:t>
            </a:r>
            <a:r>
              <a:rPr lang="en"/>
              <a:t>ries to minimize the squared 2-norm of residuals called the </a:t>
            </a:r>
            <a:r>
              <a:rPr lang="en"/>
              <a:t>reprojection</a:t>
            </a:r>
            <a:r>
              <a:rPr lang="en"/>
              <a:t> error.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solved by one of the following iterative methods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Gradient descent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Gauss-Newton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Levenberg-Marquardt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50" y="3517525"/>
            <a:ext cx="3395784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</a:t>
            </a:r>
            <a:r>
              <a:rPr lang="en"/>
              <a:t> 3: Depth Estimation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 LSD SLAM estimates depth by disparity mapping.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amount of distance that the object have shifted from first image to second is called the disparity.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050" y="2006250"/>
            <a:ext cx="3473549" cy="220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925" y="2965575"/>
            <a:ext cx="3595975" cy="6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225" y="3532150"/>
            <a:ext cx="1028500" cy="6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8900" y="4148425"/>
            <a:ext cx="1028510" cy="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Reconstruction 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problem with the fixed baseline disparity computation is that the error grows quadratically with depth.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nearer depths have better accuracy but not the further depths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can addressed efficiently by using variable baseline/resolution instead of fixed baseline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Further performance and accuracy improvements could be achieved by using probabilistic approach of adaptive baseline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275" y="2544025"/>
            <a:ext cx="1363905" cy="1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775" y="2511225"/>
            <a:ext cx="1429000" cy="12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766675" y="4891825"/>
            <a:ext cx="7894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D. Gallup, J. M. Frahm, P. Mordohai, and M. Pollefeys, “Variable baseline/resolution stereo,” in 2008 IEEE Conference on Computer Vision and Pattern Recognition, pp. 1–8, June 2008.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LSD-SLAM 4 : </a:t>
            </a:r>
            <a:r>
              <a:rPr lang="en"/>
              <a:t>Graph Optimization 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Efficient</a:t>
            </a:r>
            <a:r>
              <a:rPr lang="en"/>
              <a:t> way to </a:t>
            </a:r>
            <a:r>
              <a:rPr lang="en"/>
              <a:t>solve a</a:t>
            </a:r>
            <a:r>
              <a:rPr lang="en"/>
              <a:t> complex n</a:t>
            </a:r>
            <a:r>
              <a:rPr lang="en"/>
              <a:t>onlinear</a:t>
            </a:r>
            <a:r>
              <a:rPr lang="en"/>
              <a:t> </a:t>
            </a:r>
            <a:r>
              <a:rPr lang="en"/>
              <a:t>optimization</a:t>
            </a:r>
            <a:r>
              <a:rPr lang="en"/>
              <a:t> problem is to represent them in graphs.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Takes advantage of sparse </a:t>
            </a:r>
            <a:r>
              <a:rPr lang="en"/>
              <a:t>representation</a:t>
            </a:r>
            <a:r>
              <a:rPr lang="en"/>
              <a:t> of the graph.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Images are represented as nodes.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 pose between images are the constraint / edges between nodes.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Helps </a:t>
            </a:r>
            <a:r>
              <a:rPr lang="en"/>
              <a:t>solve</a:t>
            </a:r>
            <a:r>
              <a:rPr lang="en"/>
              <a:t> loop </a:t>
            </a:r>
            <a:r>
              <a:rPr lang="en"/>
              <a:t>closure</a:t>
            </a:r>
            <a:r>
              <a:rPr lang="en"/>
              <a:t> and global </a:t>
            </a:r>
            <a:r>
              <a:rPr lang="en"/>
              <a:t>optimization</a:t>
            </a:r>
            <a:r>
              <a:rPr lang="en"/>
              <a:t>.</a:t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Overview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729450" y="2032900"/>
            <a:ext cx="7802100" cy="27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LSD SLAM</a:t>
            </a:r>
            <a:r>
              <a:rPr lang="en"/>
              <a:t> is a semi-dense, direct method.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provides as output a reconstruction of the observed 3D environment as a pose-graph.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Direct correspondences are found between every RGB frame and each RGB keyframe to estimate the keyframe-to-RGB-frame relative camera pose.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current tracked frame is promoted as a keyframe when there is drastic pose change between them, and depth map from previous keyframe is propagated to the new keyframe and regularized.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depths are computed by finding the epipolar lines between new tracking frame and reference frames, along which the disparity for the pixel is determined.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depth computations solves for two error sources, the geometric disparity error and  the photometric disparity error.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pipeline 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775" y="2381875"/>
            <a:ext cx="63436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Models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RGBD sensors provides depth measurements wherever it does not fail.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empirically observed that that a Gaussian noise model provides a good fit to observed measurement errors on planar targets, with mean zeros and sigma as below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this variance, the sensor depth measurement at every pixel is represented as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LSD SLAM also provides the Gaussian noise model for estimated depth, which is represented as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523" y="2926525"/>
            <a:ext cx="4110800" cy="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772" y="3816475"/>
            <a:ext cx="152430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088" y="4565000"/>
            <a:ext cx="146767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Fusion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760125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Depths are fused by gaussian multiplication which provides better standard deviation. 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50" y="2827625"/>
            <a:ext cx="3044100" cy="8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438" y="3816450"/>
            <a:ext cx="2640875" cy="8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725" y="2006250"/>
            <a:ext cx="3284196" cy="25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Fused Depth at every frame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LSD SLAM generates depths only for keyframes.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LSD SLAM estimates the relative pose for every tracked frames.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Depth at very frames are extrapolated as following.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Depth from keyframes are un-projected into a point cloud.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point cloud is transformed by the estimated relative pose.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Transformed point cloud is projected to the depth map at current tracked frame.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525" y="2886850"/>
            <a:ext cx="1010357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900" y="3716375"/>
            <a:ext cx="1422753" cy="3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8900" y="4529337"/>
            <a:ext cx="1172838" cy="6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Fusion pipeline </a:t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50" y="2021575"/>
            <a:ext cx="7597279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depth maps 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Mapping and </a:t>
            </a:r>
            <a:r>
              <a:rPr lang="en"/>
              <a:t>localization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Autonomous navigation/guidance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Augmented Reality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Interactive Gaming 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"/>
              <a:t>Object Recognition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Motion capture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3D reconstruction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39" y="2624175"/>
            <a:ext cx="1468061" cy="8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150" y="3750825"/>
            <a:ext cx="1373443" cy="8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975" y="2637375"/>
            <a:ext cx="1633926" cy="8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200" y="3734062"/>
            <a:ext cx="1581601" cy="8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3525" y="1634840"/>
            <a:ext cx="1881025" cy="70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663" y="1899850"/>
            <a:ext cx="449562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100" y="541525"/>
            <a:ext cx="31788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7243825" y="7128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8158225" y="7128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8920225" y="7128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Continued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700" y="2236200"/>
            <a:ext cx="4495599" cy="19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100" y="541525"/>
            <a:ext cx="31788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7243825" y="7128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8158225" y="7128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8920225" y="7128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SfM depth estimation complements the RGBD sensor measurements.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depth fusion algorithm provides the effective way to augment the RGBD depth stream.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 in improved depth images, with approximately 24% of the fused depths and about 13% of novel depths from the SfM algorithm alone.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00" y="2342874"/>
            <a:ext cx="3586649" cy="1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6939025" y="2527500"/>
            <a:ext cx="146100" cy="1290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7966321" y="2527500"/>
            <a:ext cx="146100" cy="129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822401" y="2527500"/>
            <a:ext cx="146100" cy="129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lang="en"/>
              <a:t> depth fusion can be generalized to address the non-Gaussian noise distributions.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Back-propagation of RGBD-SfM fused depth imagery into the SfM algorithm can be exploited to improve the camera pose estimation in the camera pose graph.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Preprocessing</a:t>
            </a:r>
            <a:r>
              <a:rPr lang="en"/>
              <a:t> of RGBD depth </a:t>
            </a:r>
            <a:r>
              <a:rPr lang="en"/>
              <a:t>measurements</a:t>
            </a:r>
            <a:r>
              <a:rPr lang="en"/>
              <a:t> to get rid of noisy speckles </a:t>
            </a:r>
            <a:r>
              <a:rPr lang="en"/>
              <a:t>especially</a:t>
            </a:r>
            <a:r>
              <a:rPr lang="en"/>
              <a:t> for outdoor </a:t>
            </a:r>
            <a:r>
              <a:rPr lang="en"/>
              <a:t>measurements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RGBD Sensors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729450" y="1933275"/>
            <a:ext cx="46362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Simultaneo</a:t>
            </a:r>
            <a:r>
              <a:rPr lang="en"/>
              <a:t>u</a:t>
            </a:r>
            <a:r>
              <a:rPr lang="en"/>
              <a:t>sly capture color “RGB” images and the depth “D” images of </a:t>
            </a:r>
            <a:r>
              <a:rPr lang="en"/>
              <a:t>the </a:t>
            </a:r>
            <a:r>
              <a:rPr lang="en"/>
              <a:t>scene.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Relies on structured light technology to measure the depth of the scene.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Along with the traditional camera (RGB sensor) it  has a infrared (IR) projector and a infrared (IR) sensor.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used Orbbec Astra RGBD sensor.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a field of view of 60° horiz x 49.5° vert.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Captures RGB images of dimension 640 * 480 @ 30FPS.</a:t>
            </a:r>
            <a:endParaRPr sz="1350">
              <a:solidFill>
                <a:srgbClr val="777777"/>
              </a:solidFill>
              <a:highlight>
                <a:srgbClr val="FFF6ED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Captures depth images of dimension 640 * 480 @ 30FPS.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range of 0.6 - 8 m.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625" y="2203300"/>
            <a:ext cx="3614725" cy="20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ourtesy: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of RGBD </a:t>
            </a:r>
            <a:r>
              <a:rPr lang="en"/>
              <a:t>Sensors</a:t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RGBD sensors often fail to provide meaningful depth values in sunlit outdoor scenes.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RGBD sensors also fails in sunlit indoor scenes.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RGBD sensors have range limitation (~8m).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RGBD sensors fail to collect measurements from  from surfaces having specific reflectance properties like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Dark surfaces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Specular, mirror-like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Transparent surfaces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50" y="1576250"/>
            <a:ext cx="2358075" cy="3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7235150" y="1898500"/>
            <a:ext cx="305100" cy="424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3586050" y="2398900"/>
            <a:ext cx="96300" cy="133800"/>
          </a:xfrm>
          <a:prstGeom prst="rect">
            <a:avLst/>
          </a:prstGeom>
          <a:solidFill>
            <a:srgbClr val="FFD966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7878825" y="3520800"/>
            <a:ext cx="338700" cy="3201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671650" y="3520800"/>
            <a:ext cx="96300" cy="133800"/>
          </a:xfrm>
          <a:prstGeom prst="rect">
            <a:avLst/>
          </a:prstGeom>
          <a:solidFill>
            <a:srgbClr val="A64D79"/>
          </a:solidFill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052650" y="3694300"/>
            <a:ext cx="96300" cy="133800"/>
          </a:xfrm>
          <a:prstGeom prst="rect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3052650" y="3922900"/>
            <a:ext cx="96300" cy="133800"/>
          </a:xfrm>
          <a:prstGeom prst="rect">
            <a:avLst/>
          </a:prstGeom>
          <a:solidFill>
            <a:srgbClr val="6AA84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226625" y="4663800"/>
            <a:ext cx="305100" cy="2862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7379025" y="3115725"/>
            <a:ext cx="305100" cy="286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4376450" y="2856100"/>
            <a:ext cx="96300" cy="133800"/>
          </a:xfrm>
          <a:prstGeom prst="rect">
            <a:avLst/>
          </a:prstGeom>
          <a:solidFill>
            <a:srgbClr val="B45F06"/>
          </a:solidFill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498125" y="4194950"/>
            <a:ext cx="338700" cy="2862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From Motion (SfM)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Structure from Motion (SfM) is a photogrammetric approach  to estimate the three dimensional structure of a scene from a time series of RGB images.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SfM consequently solves for two groups unknowns.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Relative pose of the camera between the frames , each poses are represented in Sim(3) with 7 degree of freedom.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Depth of 3D structure at all valid pixels , potentially there are </a:t>
            </a:r>
            <a:r>
              <a:rPr b="1" i="1" lang="en"/>
              <a:t>w</a:t>
            </a:r>
            <a:r>
              <a:rPr lang="en"/>
              <a:t> * </a:t>
            </a:r>
            <a:r>
              <a:rPr b="1" i="1" lang="en"/>
              <a:t>h</a:t>
            </a:r>
            <a:r>
              <a:rPr lang="en"/>
              <a:t>  posible depths for each frame, where </a:t>
            </a:r>
            <a:r>
              <a:rPr b="1" lang="en"/>
              <a:t>w</a:t>
            </a:r>
            <a:r>
              <a:rPr lang="en"/>
              <a:t> and </a:t>
            </a:r>
            <a:r>
              <a:rPr b="1" lang="en"/>
              <a:t>h</a:t>
            </a:r>
            <a:r>
              <a:rPr lang="en"/>
              <a:t> are width and height of the frame  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400" y="2032900"/>
            <a:ext cx="3353568" cy="24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3520800" y="4936450"/>
            <a:ext cx="5366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Van Riel, Sjoerd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, “Exploring the use of 3D GIS as an analytical tool in archaeological excavation practice,” June 2016.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of SFM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Scale of the estimated depth is always </a:t>
            </a:r>
            <a:r>
              <a:rPr lang="en"/>
              <a:t>unknown</a:t>
            </a:r>
            <a:r>
              <a:rPr lang="en"/>
              <a:t>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errors are not handled,  there will be a drift in the camera motion estimation and consequent depth estimation.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Computationally expensive.</a:t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using LSD-SLAM as our SfM implementation.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LSD-SLAM iteratively performs the below steps on every new frame: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 correspondence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Pose estimation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Depth estimation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Perform global optimization and loop closure</a:t>
            </a:r>
            <a:endParaRPr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</a:t>
            </a:r>
            <a:r>
              <a:rPr lang="en"/>
              <a:t> 1: </a:t>
            </a:r>
            <a:r>
              <a:rPr lang="en"/>
              <a:t>Image</a:t>
            </a:r>
            <a:r>
              <a:rPr lang="en"/>
              <a:t> Correspondence 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729450" y="2032900"/>
            <a:ext cx="42378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FFF"/>
                </a:highlight>
              </a:rPr>
              <a:t>The problem of finding which parts of one image correspond to which parts of another image.</a:t>
            </a:r>
            <a:endParaRPr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FFF"/>
                </a:highlight>
              </a:rPr>
              <a:t>The differences are due to movement of the camera.</a:t>
            </a:r>
            <a:endParaRPr>
              <a:highlight>
                <a:srgbClr val="FFFFFF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correspondence are determined mainly by two  different approaches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Direct Method : By using image intensities.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In-Direct Method : By using only key features.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LSD SLAM uses the direct method.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650" y="2006250"/>
            <a:ext cx="3871950" cy="22532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2: Pose Estimation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pose change between frames are represented by Rotation </a:t>
            </a:r>
            <a:r>
              <a:rPr b="1" i="1" lang="en"/>
              <a:t>R</a:t>
            </a:r>
            <a:r>
              <a:rPr lang="en"/>
              <a:t> and translation </a:t>
            </a:r>
            <a:r>
              <a:rPr b="1" i="1" lang="en"/>
              <a:t>T.</a:t>
            </a:r>
            <a:endParaRPr b="1"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</a:t>
            </a:r>
            <a:r>
              <a:rPr lang="en"/>
              <a:t> known image </a:t>
            </a:r>
            <a:r>
              <a:rPr lang="en"/>
              <a:t>correspondence between pair of images</a:t>
            </a:r>
            <a:r>
              <a:rPr lang="en"/>
              <a:t> </a:t>
            </a:r>
            <a:r>
              <a:rPr i="1" lang="en">
                <a:solidFill>
                  <a:srgbClr val="4A86E8"/>
                </a:solidFill>
              </a:rPr>
              <a:t>(x1 and x2)</a:t>
            </a:r>
            <a:r>
              <a:rPr i="1" lang="en"/>
              <a:t> </a:t>
            </a:r>
            <a:r>
              <a:rPr lang="en"/>
              <a:t>and associated 3D point </a:t>
            </a:r>
            <a:r>
              <a:rPr i="1" lang="en">
                <a:solidFill>
                  <a:srgbClr val="4A86E8"/>
                </a:solidFill>
              </a:rPr>
              <a:t>p</a:t>
            </a:r>
            <a:r>
              <a:rPr lang="en"/>
              <a:t>  are </a:t>
            </a:r>
            <a:r>
              <a:rPr lang="en"/>
              <a:t>constrained</a:t>
            </a:r>
            <a:r>
              <a:rPr lang="en"/>
              <a:t> to be in a same plane called e</a:t>
            </a:r>
            <a:r>
              <a:rPr lang="en"/>
              <a:t>pipolar</a:t>
            </a:r>
            <a:r>
              <a:rPr lang="en"/>
              <a:t> plane and  this </a:t>
            </a:r>
            <a:r>
              <a:rPr lang="en"/>
              <a:t>constraint</a:t>
            </a:r>
            <a:r>
              <a:rPr lang="en"/>
              <a:t> is called the epipolar constraint.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unknown scales of λ1 and λ2, the epipolar </a:t>
            </a:r>
            <a:r>
              <a:rPr lang="en"/>
              <a:t>constraint</a:t>
            </a:r>
            <a:r>
              <a:rPr lang="en"/>
              <a:t> is </a:t>
            </a:r>
            <a:r>
              <a:rPr lang="en"/>
              <a:t>represented</a:t>
            </a:r>
            <a:r>
              <a:rPr lang="en"/>
              <a:t> as below.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400" y="2395962"/>
            <a:ext cx="3473549" cy="207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212" y="3920364"/>
            <a:ext cx="1845188" cy="5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225" y="4242013"/>
            <a:ext cx="1780794" cy="47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7161" y="4600842"/>
            <a:ext cx="1432265" cy="50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2992300" y="4891825"/>
            <a:ext cx="5960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Y. Ma, S. Soatto, J. Kosecka, and S. S. Sastry, An Invitation to 3-D Vision: From Images to Geometric Models. Springer Verlag, 2003.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